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283" r:id="rId36"/>
    <p:sldId id="272" r:id="rId37"/>
    <p:sldId id="269" r:id="rId38"/>
    <p:sldId id="270" r:id="rId39"/>
    <p:sldId id="27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19" autoAdjust="0"/>
  </p:normalViewPr>
  <p:slideViewPr>
    <p:cSldViewPr snapToGrid="0">
      <p:cViewPr varScale="1">
        <p:scale>
          <a:sx n="121" d="100"/>
          <a:sy n="121" d="100"/>
        </p:scale>
        <p:origin x="38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2/20/2021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2/20/2021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2/20/2021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2/20/2021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2/20/2021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hyperlink" Target="https://docs.microsoft.com/en-us/azure/architecture/solution-ideas/articles/energy-supply-optimizat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Progress To Date</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4" name="Picture 3">
            <a:extLst>
              <a:ext uri="{FF2B5EF4-FFF2-40B4-BE49-F238E27FC236}">
                <a16:creationId xmlns:a16="http://schemas.microsoft.com/office/drawing/2014/main" id="{9F17F031-E45D-455A-BA79-B4BC8C439151}"/>
              </a:ext>
            </a:extLst>
          </p:cNvPr>
          <p:cNvPicPr>
            <a:picLocks noChangeAspect="1"/>
          </p:cNvPicPr>
          <p:nvPr/>
        </p:nvPicPr>
        <p:blipFill>
          <a:blip r:embed="rId2"/>
          <a:stretch>
            <a:fillRect/>
          </a:stretch>
        </p:blipFill>
        <p:spPr>
          <a:xfrm>
            <a:off x="4992799" y="642594"/>
            <a:ext cx="6471491" cy="5635257"/>
          </a:xfrm>
          <a:prstGeom prst="rect">
            <a:avLst/>
          </a:prstGeom>
          <a:solidFill>
            <a:schemeClr val="bg1"/>
          </a:solidFill>
        </p:spPr>
      </p:pic>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a:bodyPr>
          <a:lstStyle/>
          <a:p>
            <a:r>
              <a:rPr lang="en-GB" dirty="0"/>
              <a:t>Forecast Model Tunning:</a:t>
            </a:r>
          </a:p>
          <a:p>
            <a:pPr lvl="1"/>
            <a:r>
              <a:rPr lang="en-GB"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a:t>
            </a:r>
          </a:p>
          <a:p>
            <a:pPr lvl="1"/>
            <a:r>
              <a:rPr lang="en-GB" dirty="0"/>
              <a:t>Forecast creation automation</a:t>
            </a:r>
          </a:p>
          <a:p>
            <a:r>
              <a:rPr lang="en-GB" dirty="0"/>
              <a:t>Optimisation Model Improvements:</a:t>
            </a:r>
          </a:p>
          <a:p>
            <a:pPr lvl="1"/>
            <a:r>
              <a:rPr lang="en-GB" dirty="0"/>
              <a:t>Move into Optimisation Solver??</a:t>
            </a:r>
          </a:p>
          <a:p>
            <a:pPr lvl="1"/>
            <a:r>
              <a:rPr lang="en-GB" dirty="0"/>
              <a:t>Strategy for solar ramping periods [DONE]</a:t>
            </a:r>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216</TotalTime>
  <Words>1538</Words>
  <Application>Microsoft Office PowerPoint</Application>
  <PresentationFormat>Widescreen</PresentationFormat>
  <Paragraphs>228</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V1</vt:lpstr>
      <vt:lpstr>Battery Optimisation V2 – Optimise by Hand</vt:lpstr>
      <vt:lpstr>Task 1 Battery Optimisation V2 – Optimise by Hand</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71</cp:revision>
  <dcterms:created xsi:type="dcterms:W3CDTF">2021-01-30T12:11:34Z</dcterms:created>
  <dcterms:modified xsi:type="dcterms:W3CDTF">2021-02-21T01:57:04Z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